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6" r:id="rId4"/>
  </p:sldIdLst>
  <p:sldSz cx="21599525" cy="46799500"/>
  <p:notesSz cx="6760845" cy="9942195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8"/>
    <a:srgbClr val="22579B"/>
    <a:srgbClr val="2A8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43" autoAdjust="0"/>
    <p:restoredTop sz="94634" autoAdjust="0"/>
  </p:normalViewPr>
  <p:slideViewPr>
    <p:cSldViewPr snapToGrid="0">
      <p:cViewPr varScale="1">
        <p:scale>
          <a:sx n="12" d="100"/>
          <a:sy n="12" d="100"/>
        </p:scale>
        <p:origin x="2659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6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A2722-328A-4F62-B701-C551698391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1243013"/>
            <a:ext cx="15478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D96D-30D2-4298-B487-183203B3B2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7659088"/>
            <a:ext cx="18359596" cy="16293159"/>
          </a:xfrm>
        </p:spPr>
        <p:txBody>
          <a:bodyPr anchor="b"/>
          <a:lstStyle>
            <a:lvl1pPr algn="ctr">
              <a:defRPr sz="141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24580574"/>
            <a:ext cx="16199644" cy="11299043"/>
          </a:xfrm>
        </p:spPr>
        <p:txBody>
          <a:bodyPr/>
          <a:lstStyle>
            <a:lvl1pPr marL="0" indent="0" algn="ctr">
              <a:buNone/>
              <a:defRPr sz="5670"/>
            </a:lvl1pPr>
            <a:lvl2pPr marL="1080135" indent="0" algn="ctr">
              <a:buNone/>
              <a:defRPr sz="4725"/>
            </a:lvl2pPr>
            <a:lvl3pPr marL="2160270" indent="0" algn="ctr">
              <a:buNone/>
              <a:defRPr sz="4250"/>
            </a:lvl3pPr>
            <a:lvl4pPr marL="3239770" indent="0" algn="ctr">
              <a:buNone/>
              <a:defRPr sz="3780"/>
            </a:lvl4pPr>
            <a:lvl5pPr marL="4319905" indent="0" algn="ctr">
              <a:buNone/>
              <a:defRPr sz="3780"/>
            </a:lvl5pPr>
            <a:lvl6pPr marL="5400040" indent="0" algn="ctr">
              <a:buNone/>
              <a:defRPr sz="3780"/>
            </a:lvl6pPr>
            <a:lvl7pPr marL="6480175" indent="0" algn="ctr">
              <a:buNone/>
              <a:defRPr sz="3780"/>
            </a:lvl7pPr>
            <a:lvl8pPr marL="7559675" indent="0" algn="ctr">
              <a:buNone/>
              <a:defRPr sz="3780"/>
            </a:lvl8pPr>
            <a:lvl9pPr marL="8639810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2491640"/>
            <a:ext cx="4657398" cy="396604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2491640"/>
            <a:ext cx="13702199" cy="396604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11667389"/>
            <a:ext cx="18629590" cy="19467289"/>
          </a:xfrm>
        </p:spPr>
        <p:txBody>
          <a:bodyPr anchor="b"/>
          <a:lstStyle>
            <a:lvl1pPr>
              <a:defRPr sz="141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31318846"/>
            <a:ext cx="18629590" cy="10237387"/>
          </a:xfrm>
        </p:spPr>
        <p:txBody>
          <a:bodyPr/>
          <a:lstStyle>
            <a:lvl1pPr marL="0" indent="0">
              <a:buNone/>
              <a:defRPr sz="5670">
                <a:solidFill>
                  <a:schemeClr val="tx1"/>
                </a:solidFill>
              </a:defRPr>
            </a:lvl1pPr>
            <a:lvl2pPr marL="1080135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3pPr>
            <a:lvl4pPr marL="323977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0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40004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801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67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81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2458200"/>
            <a:ext cx="9179798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2458200"/>
            <a:ext cx="9179798" cy="2969385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491650"/>
            <a:ext cx="18629590" cy="90457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11472381"/>
            <a:ext cx="9137610" cy="5622437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59675" indent="0">
              <a:buNone/>
              <a:defRPr sz="3780" b="1"/>
            </a:lvl8pPr>
            <a:lvl9pPr marL="8639810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7094818"/>
            <a:ext cx="9137610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11472381"/>
            <a:ext cx="9182611" cy="5622437"/>
          </a:xfrm>
        </p:spPr>
        <p:txBody>
          <a:bodyPr anchor="b"/>
          <a:lstStyle>
            <a:lvl1pPr marL="0" indent="0">
              <a:buNone/>
              <a:defRPr sz="5670" b="1"/>
            </a:lvl1pPr>
            <a:lvl2pPr marL="1080135" indent="0">
              <a:buNone/>
              <a:defRPr sz="4725" b="1"/>
            </a:lvl2pPr>
            <a:lvl3pPr marL="2160270" indent="0">
              <a:buNone/>
              <a:defRPr sz="4250" b="1"/>
            </a:lvl3pPr>
            <a:lvl4pPr marL="3239770" indent="0">
              <a:buNone/>
              <a:defRPr sz="3780" b="1"/>
            </a:lvl4pPr>
            <a:lvl5pPr marL="4319905" indent="0">
              <a:buNone/>
              <a:defRPr sz="3780" b="1"/>
            </a:lvl5pPr>
            <a:lvl6pPr marL="5400040" indent="0">
              <a:buNone/>
              <a:defRPr sz="3780" b="1"/>
            </a:lvl6pPr>
            <a:lvl7pPr marL="6480175" indent="0">
              <a:buNone/>
              <a:defRPr sz="3780" b="1"/>
            </a:lvl7pPr>
            <a:lvl8pPr marL="7559675" indent="0">
              <a:buNone/>
              <a:defRPr sz="3780" b="1"/>
            </a:lvl8pPr>
            <a:lvl9pPr marL="8639810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7094818"/>
            <a:ext cx="9182611" cy="25143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119967"/>
            <a:ext cx="6966409" cy="10919883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6738272"/>
            <a:ext cx="10934760" cy="33257978"/>
          </a:xfrm>
        </p:spPr>
        <p:txBody>
          <a:bodyPr/>
          <a:lstStyle>
            <a:lvl1pPr>
              <a:defRPr sz="7560"/>
            </a:lvl1pPr>
            <a:lvl2pPr>
              <a:defRPr sz="6615"/>
            </a:lvl2pPr>
            <a:lvl3pPr>
              <a:defRPr sz="5670"/>
            </a:lvl3pPr>
            <a:lvl4pPr>
              <a:defRPr sz="4725"/>
            </a:lvl4pPr>
            <a:lvl5pPr>
              <a:defRPr sz="4725"/>
            </a:lvl5pPr>
            <a:lvl6pPr>
              <a:defRPr sz="4725"/>
            </a:lvl6pPr>
            <a:lvl7pPr>
              <a:defRPr sz="4725"/>
            </a:lvl7pPr>
            <a:lvl8pPr>
              <a:defRPr sz="4725"/>
            </a:lvl8pPr>
            <a:lvl9pPr>
              <a:defRPr sz="47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4039850"/>
            <a:ext cx="6966409" cy="26010559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39770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59675" indent="0">
              <a:buNone/>
              <a:defRPr sz="2360"/>
            </a:lvl8pPr>
            <a:lvl9pPr marL="8639810" indent="0">
              <a:buNone/>
              <a:defRPr sz="23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119967"/>
            <a:ext cx="6966409" cy="10919883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6738272"/>
            <a:ext cx="10934760" cy="33257978"/>
          </a:xfrm>
        </p:spPr>
        <p:txBody>
          <a:bodyPr anchor="t"/>
          <a:lstStyle>
            <a:lvl1pPr marL="0" indent="0">
              <a:buNone/>
              <a:defRPr sz="7560"/>
            </a:lvl1pPr>
            <a:lvl2pPr marL="1080135" indent="0">
              <a:buNone/>
              <a:defRPr sz="6615"/>
            </a:lvl2pPr>
            <a:lvl3pPr marL="2160270" indent="0">
              <a:buNone/>
              <a:defRPr sz="5670"/>
            </a:lvl3pPr>
            <a:lvl4pPr marL="3239770" indent="0">
              <a:buNone/>
              <a:defRPr sz="4725"/>
            </a:lvl4pPr>
            <a:lvl5pPr marL="4319905" indent="0">
              <a:buNone/>
              <a:defRPr sz="4725"/>
            </a:lvl5pPr>
            <a:lvl6pPr marL="5400040" indent="0">
              <a:buNone/>
              <a:defRPr sz="4725"/>
            </a:lvl6pPr>
            <a:lvl7pPr marL="6480175" indent="0">
              <a:buNone/>
              <a:defRPr sz="4725"/>
            </a:lvl7pPr>
            <a:lvl8pPr marL="7559675" indent="0">
              <a:buNone/>
              <a:defRPr sz="4725"/>
            </a:lvl8pPr>
            <a:lvl9pPr marL="8639810" indent="0">
              <a:buNone/>
              <a:defRPr sz="47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14039850"/>
            <a:ext cx="6966409" cy="26010559"/>
          </a:xfrm>
        </p:spPr>
        <p:txBody>
          <a:bodyPr/>
          <a:lstStyle>
            <a:lvl1pPr marL="0" indent="0">
              <a:buNone/>
              <a:defRPr sz="3780"/>
            </a:lvl1pPr>
            <a:lvl2pPr marL="1080135" indent="0">
              <a:buNone/>
              <a:defRPr sz="3305"/>
            </a:lvl2pPr>
            <a:lvl3pPr marL="2160270" indent="0">
              <a:buNone/>
              <a:defRPr sz="2835"/>
            </a:lvl3pPr>
            <a:lvl4pPr marL="3239770" indent="0">
              <a:buNone/>
              <a:defRPr sz="2360"/>
            </a:lvl4pPr>
            <a:lvl5pPr marL="4319905" indent="0">
              <a:buNone/>
              <a:defRPr sz="2360"/>
            </a:lvl5pPr>
            <a:lvl6pPr marL="5400040" indent="0">
              <a:buNone/>
              <a:defRPr sz="2360"/>
            </a:lvl6pPr>
            <a:lvl7pPr marL="6480175" indent="0">
              <a:buNone/>
              <a:defRPr sz="2360"/>
            </a:lvl7pPr>
            <a:lvl8pPr marL="7559675" indent="0">
              <a:buNone/>
              <a:defRPr sz="2360"/>
            </a:lvl8pPr>
            <a:lvl9pPr marL="8639810" indent="0">
              <a:buNone/>
              <a:defRPr sz="236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2491650"/>
            <a:ext cx="18629590" cy="90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2458200"/>
            <a:ext cx="18629590" cy="2969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43376214"/>
            <a:ext cx="4859893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43376214"/>
            <a:ext cx="7289840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43376214"/>
            <a:ext cx="4859893" cy="2491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22" name="椭圆 21"/>
          <p:cNvSpPr/>
          <p:nvPr userDrawn="1"/>
        </p:nvSpPr>
        <p:spPr>
          <a:xfrm>
            <a:off x="21855235" y="5542274"/>
            <a:ext cx="1235075" cy="17377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2160270" rtl="0" eaLnBrk="1" latinLnBrk="0" hangingPunct="1">
        <a:lnSpc>
          <a:spcPct val="90000"/>
        </a:lnSpc>
        <a:spcBef>
          <a:spcPct val="0"/>
        </a:spcBef>
        <a:buNone/>
        <a:defRPr sz="10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750" indent="-539750" algn="l" defTabSz="2160270" rtl="0" eaLnBrk="1" latinLnBrk="0" hangingPunct="1">
        <a:lnSpc>
          <a:spcPct val="90000"/>
        </a:lnSpc>
        <a:spcBef>
          <a:spcPts val="2360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2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78015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86029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93979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701992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8100060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9180195" indent="-539750" algn="l" defTabSz="2160270" rtl="0" eaLnBrk="1" latinLnBrk="0" hangingPunct="1">
        <a:lnSpc>
          <a:spcPct val="90000"/>
        </a:lnSpc>
        <a:spcBef>
          <a:spcPts val="1180"/>
        </a:spcBef>
        <a:buFont typeface="Arial" panose="020B0604020202020204" pitchFamily="34" charset="0"/>
        <a:buChar char="•"/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3pPr>
      <a:lvl4pPr marL="323977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0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4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1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7pPr>
      <a:lvl8pPr marL="7559675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8pPr>
      <a:lvl9pPr marL="8639810" algn="l" defTabSz="2160270" rtl="0" eaLnBrk="1" latinLnBrk="0" hangingPunct="1">
        <a:defRPr sz="4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61053" y="13902145"/>
            <a:ext cx="19909187" cy="11138311"/>
          </a:xfrm>
        </p:spPr>
        <p:txBody>
          <a:bodyPr>
            <a:normAutofit fontScale="62500" lnSpcReduction="20000"/>
          </a:bodyPr>
          <a:lstStyle/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请按照本文件第二页模板示例制作海报。建议能够以较多的图片配合较少的文字介绍自己的研究成果。</a:t>
            </a:r>
            <a:endParaRPr lang="en-US" altLang="zh-CN" sz="107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海报尺寸为：高</a:t>
            </a:r>
            <a:r>
              <a:rPr lang="en-US" altLang="zh-CN" sz="107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180cm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，宽</a:t>
            </a:r>
            <a:r>
              <a:rPr lang="en-US" altLang="zh-CN" sz="107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80cm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，海报中的</a:t>
            </a:r>
            <a:r>
              <a:rPr lang="zh-CN" altLang="en-US" sz="107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zh-CN" altLang="en-US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像尺寸：高</a:t>
            </a:r>
            <a:r>
              <a:rPr lang="en-US" altLang="zh-CN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105cm</a:t>
            </a:r>
            <a:r>
              <a:rPr lang="zh-CN" altLang="en-US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，宽</a:t>
            </a:r>
            <a:r>
              <a:rPr lang="en-US" altLang="zh-CN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80cm</a:t>
            </a:r>
            <a:r>
              <a:rPr lang="zh-CN" altLang="en-US" sz="1070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具有较高分辨率以保证打印质量，电子版</a:t>
            </a:r>
            <a:r>
              <a:rPr lang="en-US" altLang="zh-CN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31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日前发送到</a:t>
            </a:r>
            <a:r>
              <a:rPr lang="en-US" altLang="zh-CN" sz="107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gdphyss@126.com</a:t>
            </a:r>
            <a:r>
              <a:rPr lang="zh-CN" altLang="en-US" sz="107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。会务组统一打印张贴。</a:t>
            </a:r>
            <a:endParaRPr lang="en-US" altLang="zh-CN" sz="107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endParaRPr lang="en-US" altLang="zh-CN" sz="7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143000" indent="-1143000" algn="just">
              <a:lnSpc>
                <a:spcPct val="150000"/>
              </a:lnSpc>
              <a:spcBef>
                <a:spcPts val="4000"/>
              </a:spcBef>
              <a:buAutoNum type="arabicPeriod"/>
            </a:pPr>
            <a:endParaRPr lang="zh-CN" altLang="en-US" sz="7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477107" y="10428361"/>
            <a:ext cx="18359438" cy="22463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sz="7500" b="1" dirty="0">
                <a:solidFill>
                  <a:srgbClr val="2A89C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海报制作说明</a:t>
            </a:r>
            <a:endParaRPr lang="zh-CN" altLang="en-US" sz="7500" b="1" dirty="0">
              <a:solidFill>
                <a:srgbClr val="2A89C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0341" y="25794629"/>
            <a:ext cx="17583749" cy="789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海报制作文本规范说明：</a:t>
            </a:r>
            <a:endParaRPr lang="en-US" altLang="zh-CN" sz="4000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  <a:cs typeface="..黑体UI-韩语" panose="02000000000000000000" pitchFamily="2" charset="-128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  <a:cs typeface="..黑体UI-韩语" panose="02000000000000000000" pitchFamily="2" charset="-128"/>
              </a:rPr>
              <a:t>      标题字体</a:t>
            </a: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：微软雅黑       字</a:t>
            </a:r>
            <a:r>
              <a:rPr lang="zh-CN" altLang="en-US" sz="40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号</a:t>
            </a:r>
            <a:r>
              <a:rPr lang="zh-CN" altLang="en-US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en-US" altLang="zh-CN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75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作者字体：仿宋（加粗）   字</a:t>
            </a:r>
            <a:r>
              <a:rPr lang="zh-CN" altLang="en-US" sz="40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号</a:t>
            </a:r>
            <a:r>
              <a:rPr lang="zh-CN" altLang="en-US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en-US" altLang="zh-CN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50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单位字体：仿宋           字</a:t>
            </a:r>
            <a:r>
              <a:rPr lang="zh-CN" altLang="en-US" sz="400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号</a:t>
            </a:r>
            <a:r>
              <a:rPr lang="zh-CN" altLang="en-US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：</a:t>
            </a:r>
            <a:r>
              <a:rPr lang="en-US" altLang="zh-CN" sz="4000" smtClean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45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正文小标题字体：黑体     字号：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正文字体：楷体           字号：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28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      行间距：</a:t>
            </a:r>
            <a:r>
              <a:rPr lang="en-US" altLang="zh-CN" sz="4000" dirty="0">
                <a:latin typeface="Adobe 黑体 Std R" panose="020B0400000000000000" pitchFamily="34" charset="-122"/>
                <a:ea typeface="Adobe 黑体 Std R" panose="020B0400000000000000" pitchFamily="34" charset="-122"/>
              </a:rPr>
              <a:t>1.5</a:t>
            </a:r>
            <a:endParaRPr lang="en-US" altLang="zh-CN" sz="4000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海报中英文均可，中文模版如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Adobe 黑体 Std R" panose="020B0400000000000000" pitchFamily="34" charset="-122"/>
                <a:cs typeface="Times New Roman" panose="02020603050405020304" pitchFamily="18" charset="0"/>
              </a:rPr>
              <a:t>P.2</a:t>
            </a:r>
            <a:r>
              <a:rPr lang="zh-CN" altLang="en-US" sz="4000" dirty="0">
                <a:solidFill>
                  <a:srgbClr val="FF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所示。</a:t>
            </a:r>
            <a:endParaRPr lang="zh-CN" altLang="en-US" sz="4000" dirty="0">
              <a:solidFill>
                <a:srgbClr val="FF0000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95592" y="7891898"/>
            <a:ext cx="21008340" cy="26874528"/>
            <a:chOff x="591185" y="7226877"/>
            <a:chExt cx="21008340" cy="26874528"/>
          </a:xfrm>
        </p:grpSpPr>
        <p:sp>
          <p:nvSpPr>
            <p:cNvPr id="13" name="矩形 12"/>
            <p:cNvSpPr/>
            <p:nvPr/>
          </p:nvSpPr>
          <p:spPr>
            <a:xfrm>
              <a:off x="11958955" y="30457140"/>
              <a:ext cx="8895715" cy="36442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96975" y="29594810"/>
              <a:ext cx="9333865" cy="44088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958955" y="24962485"/>
              <a:ext cx="8895715" cy="45243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468120" y="20958810"/>
              <a:ext cx="9236075" cy="37433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68120" y="11162030"/>
              <a:ext cx="9236075" cy="3688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2040235" y="16020415"/>
              <a:ext cx="8895715" cy="3688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2140" y="7226877"/>
              <a:ext cx="20139025" cy="103568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7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论文标题</a:t>
              </a:r>
              <a:endParaRPr lang="zh-CN" altLang="en-US" sz="7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1185" y="8564822"/>
              <a:ext cx="20139025" cy="69469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作者</a:t>
              </a:r>
              <a:r>
                <a:rPr lang="en-US" altLang="zh-CN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，作者</a:t>
              </a:r>
              <a:r>
                <a:rPr lang="en-US" altLang="zh-CN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5000" b="1" dirty="0">
                  <a:latin typeface="仿宋" panose="02010609060101010101" pitchFamily="49" charset="-122"/>
                  <a:ea typeface="仿宋" panose="02010609060101010101" pitchFamily="49" charset="-122"/>
                  <a:cs typeface="Times New Roman" panose="02020603050405020304" pitchFamily="18" charset="0"/>
                </a:rPr>
                <a:t>......</a:t>
              </a:r>
              <a:endParaRPr lang="en-US" altLang="zh-CN" sz="5000" b="1" baseline="300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12140" y="9359207"/>
              <a:ext cx="20139025" cy="626745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（单位</a:t>
              </a:r>
              <a:r>
                <a:rPr lang="en-US" altLang="zh-CN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，单位</a:t>
              </a:r>
              <a:r>
                <a:rPr lang="en-US" altLang="zh-CN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......</a:t>
              </a:r>
              <a:r>
                <a:rPr lang="zh-CN" altLang="en-US" sz="45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）</a:t>
              </a:r>
              <a:endParaRPr lang="zh-CN" altLang="en-US" sz="45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411830" y="10373900"/>
              <a:ext cx="1678241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1468120" y="11240135"/>
              <a:ext cx="9121775" cy="8928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引言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00200" y="20949285"/>
              <a:ext cx="9197340" cy="9880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720090" algn="just">
                <a:lnSpc>
                  <a:spcPct val="125000"/>
                </a:lnSpc>
              </a:pP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213590" y="30645735"/>
              <a:ext cx="9385935" cy="19900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主要参考文献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[1] 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-720090"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[2] 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indent="-720090">
                <a:lnSpc>
                  <a:spcPct val="125000"/>
                </a:lnSpc>
              </a:pP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[3] .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2213590" y="25137110"/>
              <a:ext cx="9359265" cy="10356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结论</a:t>
              </a:r>
              <a:endPara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15085" y="29644340"/>
              <a:ext cx="9197340" cy="9880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720090" algn="just">
                <a:lnSpc>
                  <a:spcPct val="125000"/>
                </a:lnSpc>
              </a:pP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69415" y="25700355"/>
              <a:ext cx="9041130" cy="3503022"/>
              <a:chOff x="683252" y="21438732"/>
              <a:chExt cx="9696277" cy="395325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1982056" y="24246731"/>
                <a:ext cx="7127019" cy="1145257"/>
                <a:chOff x="1975460" y="23864745"/>
                <a:chExt cx="7127019" cy="1145257"/>
              </a:xfrm>
            </p:grpSpPr>
            <p:sp>
              <p:nvSpPr>
                <p:cNvPr id="53" name="文本框 52"/>
                <p:cNvSpPr txBox="1"/>
                <p:nvPr/>
              </p:nvSpPr>
              <p:spPr>
                <a:xfrm>
                  <a:off x="2687618" y="23864746"/>
                  <a:ext cx="600076" cy="519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(a)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文本框 54"/>
                <p:cNvSpPr txBox="1"/>
                <p:nvPr/>
              </p:nvSpPr>
              <p:spPr>
                <a:xfrm>
                  <a:off x="7757405" y="23864745"/>
                  <a:ext cx="600076" cy="519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(b)</a:t>
                  </a:r>
                  <a:endPara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>
                <a:xfrm>
                  <a:off x="1975460" y="24490456"/>
                  <a:ext cx="7127019" cy="5195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图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2. .........................</a:t>
                  </a:r>
                  <a:r>
                    <a: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CN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(a) .....................(b) .....................</a:t>
                  </a:r>
                  <a:endPara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3252" y="21438732"/>
                <a:ext cx="4577313" cy="2808000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6266" y="21438732"/>
                <a:ext cx="5163263" cy="2808000"/>
              </a:xfrm>
              <a:prstGeom prst="rect">
                <a:avLst/>
              </a:prstGeom>
            </p:spPr>
          </p:pic>
        </p:grpSp>
        <p:grpSp>
          <p:nvGrpSpPr>
            <p:cNvPr id="60" name="组合 59"/>
            <p:cNvGrpSpPr/>
            <p:nvPr/>
          </p:nvGrpSpPr>
          <p:grpSpPr>
            <a:xfrm>
              <a:off x="12473305" y="20857845"/>
              <a:ext cx="8756650" cy="3482704"/>
              <a:chOff x="11426374" y="18205765"/>
              <a:chExt cx="9391958" cy="3930343"/>
            </a:xfrm>
          </p:grpSpPr>
          <p:pic>
            <p:nvPicPr>
              <p:cNvPr id="61" name="图片 6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1932" y="18210767"/>
                <a:ext cx="4856400" cy="2883600"/>
              </a:xfrm>
              <a:prstGeom prst="rect">
                <a:avLst/>
              </a:prstGeom>
            </p:spPr>
          </p:pic>
          <p:grpSp>
            <p:nvGrpSpPr>
              <p:cNvPr id="62" name="组合 61"/>
              <p:cNvGrpSpPr/>
              <p:nvPr/>
            </p:nvGrpSpPr>
            <p:grpSpPr>
              <a:xfrm>
                <a:off x="11426374" y="18205765"/>
                <a:ext cx="7691436" cy="3930343"/>
                <a:chOff x="11426374" y="18205765"/>
                <a:chExt cx="7691436" cy="3930343"/>
              </a:xfrm>
            </p:grpSpPr>
            <p:grpSp>
              <p:nvGrpSpPr>
                <p:cNvPr id="63" name="组合 62"/>
                <p:cNvGrpSpPr/>
                <p:nvPr/>
              </p:nvGrpSpPr>
              <p:grpSpPr>
                <a:xfrm>
                  <a:off x="12828758" y="21103166"/>
                  <a:ext cx="6289052" cy="1032942"/>
                  <a:chOff x="18856091" y="34262757"/>
                  <a:chExt cx="8722958" cy="1270108"/>
                </a:xfrm>
              </p:grpSpPr>
              <p:sp>
                <p:nvSpPr>
                  <p:cNvPr id="65" name="文本框 64"/>
                  <p:cNvSpPr txBox="1"/>
                  <p:nvPr/>
                </p:nvSpPr>
                <p:spPr>
                  <a:xfrm>
                    <a:off x="18856091" y="34894027"/>
                    <a:ext cx="8722958" cy="638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图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4. .......................................(a)...........(b)............</a:t>
                    </a:r>
                    <a:endParaRPr lang="zh-CN" altLang="en-US" sz="2400" dirty="0"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文本框 65"/>
                  <p:cNvSpPr txBox="1"/>
                  <p:nvPr/>
                </p:nvSpPr>
                <p:spPr>
                  <a:xfrm>
                    <a:off x="19735494" y="34262757"/>
                    <a:ext cx="1086821" cy="638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(a)</a:t>
                    </a:r>
                    <a:endPara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文本框 66"/>
                  <p:cNvSpPr txBox="1"/>
                  <p:nvPr/>
                </p:nvSpPr>
                <p:spPr>
                  <a:xfrm>
                    <a:off x="26109038" y="34262757"/>
                    <a:ext cx="977198" cy="6388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(b)</a:t>
                    </a:r>
                    <a:endPara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64" name="图片 6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26374" y="18205765"/>
                  <a:ext cx="4856400" cy="28836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组合 67"/>
            <p:cNvGrpSpPr/>
            <p:nvPr/>
          </p:nvGrpSpPr>
          <p:grpSpPr>
            <a:xfrm>
              <a:off x="1571625" y="16158210"/>
              <a:ext cx="9139555" cy="4100552"/>
              <a:chOff x="585281" y="13399802"/>
              <a:chExt cx="9801818" cy="4627537"/>
            </a:xfrm>
          </p:grpSpPr>
          <p:sp>
            <p:nvSpPr>
              <p:cNvPr id="69" name="文本框 68"/>
              <p:cNvSpPr txBox="1"/>
              <p:nvPr/>
            </p:nvSpPr>
            <p:spPr>
              <a:xfrm>
                <a:off x="3009058" y="17507799"/>
                <a:ext cx="5073015" cy="51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1. ............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(a)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.........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[1]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(b) ..........</a:t>
                </a:r>
                <a:r>
                  <a:rPr lang="en-US" altLang="zh-CN" sz="2400" baseline="300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[2]</a:t>
                </a:r>
                <a:endPara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6994" y="13491893"/>
                <a:ext cx="4780105" cy="3528000"/>
              </a:xfrm>
              <a:prstGeom prst="rect">
                <a:avLst/>
              </a:prstGeom>
            </p:spPr>
          </p:pic>
          <p:sp>
            <p:nvSpPr>
              <p:cNvPr id="71" name="文本框 70"/>
              <p:cNvSpPr txBox="1"/>
              <p:nvPr/>
            </p:nvSpPr>
            <p:spPr>
              <a:xfrm>
                <a:off x="2769345" y="17021502"/>
                <a:ext cx="600076" cy="51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7697008" y="17024649"/>
                <a:ext cx="600076" cy="51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281" y="13399802"/>
                <a:ext cx="5021712" cy="3610788"/>
              </a:xfrm>
              <a:prstGeom prst="rect">
                <a:avLst/>
              </a:prstGeom>
            </p:spPr>
          </p:pic>
        </p:grpSp>
        <p:pic>
          <p:nvPicPr>
            <p:cNvPr id="77" name="图片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120" y="11404600"/>
              <a:ext cx="6251575" cy="3663315"/>
            </a:xfrm>
            <a:prstGeom prst="rect">
              <a:avLst/>
            </a:prstGeom>
          </p:spPr>
        </p:pic>
        <p:sp>
          <p:nvSpPr>
            <p:cNvPr id="78" name="文本框 77"/>
            <p:cNvSpPr txBox="1"/>
            <p:nvPr/>
          </p:nvSpPr>
          <p:spPr>
            <a:xfrm>
              <a:off x="11958955" y="16494760"/>
              <a:ext cx="9197340" cy="510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720090" algn="just">
                <a:lnSpc>
                  <a:spcPct val="125000"/>
                </a:lnSpc>
              </a:pPr>
              <a:r>
                <a:rPr lang="zh-CN" altLang="en-US" sz="28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正文</a:t>
              </a:r>
              <a:endPara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7b1c1df8-35ae-491f-8f88-b58f2e38dae2"/>
  <p:tag name="COMMONDATA" val="eyJoZGlkIjoiMjhhNmE4YmE0NThiYmVlODc0MTVmNjRjYWQyMGUzMzcifQ=="/>
  <p:tag name="commondata" val="eyJoZGlkIjoiZjgyMDQ3YWQ2N2IwNzM4Mzc1MTk3YTU2NjVjZGY3YmE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615</Words>
  <Application>WPS 演示</Application>
  <PresentationFormat>自定义</PresentationFormat>
  <Paragraphs>58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8" baseType="lpstr">
      <vt:lpstr>Arial</vt:lpstr>
      <vt:lpstr>宋体</vt:lpstr>
      <vt:lpstr>Wingdings</vt:lpstr>
      <vt:lpstr>Times New Roman</vt:lpstr>
      <vt:lpstr>黑体</vt:lpstr>
      <vt:lpstr>微软雅黑</vt:lpstr>
      <vt:lpstr>Adobe 黑体 Std R</vt:lpstr>
      <vt:lpstr>..黑体UI-韩语</vt:lpstr>
      <vt:lpstr>仿宋</vt:lpstr>
      <vt:lpstr>楷体</vt:lpstr>
      <vt:lpstr>Calibri</vt:lpstr>
      <vt:lpstr>Arial Unicode MS</vt:lpstr>
      <vt:lpstr>等线 Light</vt:lpstr>
      <vt:lpstr>Calibri Light</vt:lpstr>
      <vt:lpstr>等线</vt:lpstr>
      <vt:lpstr>Office 主题​​</vt:lpstr>
      <vt:lpstr>海报制作说明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Lily Girl</cp:lastModifiedBy>
  <cp:revision>222</cp:revision>
  <cp:lastPrinted>2022-04-06T08:30:00Z</cp:lastPrinted>
  <dcterms:created xsi:type="dcterms:W3CDTF">2022-04-06T08:30:00Z</dcterms:created>
  <dcterms:modified xsi:type="dcterms:W3CDTF">2024-10-26T05:37:12Z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A07CF8888CF6402DA56DF552DF66C614</vt:lpwstr>
  </property>
</Properties>
</file>